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1" r:id="rId6"/>
    <p:sldId id="352" r:id="rId7"/>
    <p:sldId id="348" r:id="rId8"/>
    <p:sldId id="349" r:id="rId9"/>
    <p:sldId id="353" r:id="rId10"/>
    <p:sldId id="354" r:id="rId11"/>
    <p:sldId id="344" r:id="rId12"/>
    <p:sldId id="345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github.com/PradnyaTayade/NLP/blob/main/NLP_TEXT_summarization.ipynb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235388"/>
            <a:ext cx="12191998" cy="162261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19102B0018_pradnyatayade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19102B0014_kiranjadhav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19102B0028_sumedhawachar</a:t>
            </a:r>
          </a:p>
          <a:p>
            <a:pPr algn="l">
              <a:lnSpc>
                <a:spcPct val="100000"/>
              </a:lnSpc>
            </a:pPr>
            <a:r>
              <a:rPr lang="en-US" dirty="0"/>
              <a:t>19104A0017_amulyakura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47365"/>
            <a:ext cx="7508776" cy="4143958"/>
          </a:xfrm>
        </p:spPr>
        <p:txBody>
          <a:bodyPr/>
          <a:lstStyle/>
          <a:p>
            <a:r>
              <a:rPr lang="en-US" dirty="0"/>
              <a:t>Natural Language Processing (NLP) has a subfield called text summarization that works with extracting summaries from massive amounts of text.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NLP-based approaches and deep learning-based techniques are the two primary categories of text summarizing techniques.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We'll see a straightforward NLP-based text summarizing method in this presentation. No machine learning libraries will be used here. To summaries a chunk of text, we will only utilize the NLTK (</a:t>
            </a:r>
            <a:r>
              <a:rPr lang="en-IN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Natural Language Toolkit) </a:t>
            </a:r>
            <a:r>
              <a:rPr lang="en-US" dirty="0"/>
              <a:t>library in Python.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47196"/>
            <a:ext cx="10515601" cy="132556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2200230"/>
            <a:ext cx="8845828" cy="1116711"/>
          </a:xfrm>
        </p:spPr>
        <p:txBody>
          <a:bodyPr/>
          <a:lstStyle/>
          <a:p>
            <a:r>
              <a:rPr lang="en-US" dirty="0"/>
              <a:t>A text summarization system's main goal is to extract the most crucial information from a text and present it to the users.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Introducing Text2Summary: Text Summarization on Android ( With TF-IDF ) |  by Shubham Panchal | Towards Data Science">
            <a:extLst>
              <a:ext uri="{FF2B5EF4-FFF2-40B4-BE49-F238E27FC236}">
                <a16:creationId xmlns:a16="http://schemas.microsoft.com/office/drawing/2014/main" id="{1A2DC01E-6602-D4AF-A716-AFB3E4AB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92" y="3442471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EE045-3601-7482-A148-594A2AB1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95" y="3442471"/>
            <a:ext cx="3773620" cy="1552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B721D2-69C1-3303-9F7F-C6437B74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594" y="3429000"/>
            <a:ext cx="377362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text summarization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Extractive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Abstractive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Select parts of the original text to form a summary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Restrictive (no paraphrasing)</a:t>
            </a:r>
          </a:p>
          <a:p>
            <a:endParaRPr lang="en-US" dirty="0"/>
          </a:p>
          <a:p>
            <a:r>
              <a:rPr lang="en-US" dirty="0"/>
              <a:t>Score words/sentences and pick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Generate new text using natural language generation techniques.</a:t>
            </a:r>
          </a:p>
          <a:p>
            <a:r>
              <a:rPr lang="en-US" dirty="0"/>
              <a:t>More flexible(more human)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Generate new texts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of both the approach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Text Summarization">
            <a:extLst>
              <a:ext uri="{FF2B5EF4-FFF2-40B4-BE49-F238E27FC236}">
                <a16:creationId xmlns:a16="http://schemas.microsoft.com/office/drawing/2014/main" id="{9E5C0560-5E6C-3797-6AC0-9DC06D6B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2" y="1656124"/>
            <a:ext cx="42957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CB79A-C8D5-B910-FC2B-9D3BFC80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99" y="3839136"/>
            <a:ext cx="3514725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994E1-2A8B-A110-E97B-2088FD60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78" y="3310218"/>
            <a:ext cx="374332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76C4A-63C4-04E2-5A78-B3268E761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8" y="4904843"/>
            <a:ext cx="6127011" cy="312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DBA5D-4BCD-92D2-44ED-B1C1FC4B9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003" y="5439336"/>
            <a:ext cx="6599492" cy="525826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D6A3D38-A610-9C6F-9CCF-FCB254126E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6965" y="3069728"/>
            <a:ext cx="2160494" cy="5280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FA10E0F-701D-F818-B354-5041AE59770C}"/>
              </a:ext>
            </a:extLst>
          </p:cNvPr>
          <p:cNvCxnSpPr>
            <a:cxnSpLocks/>
          </p:cNvCxnSpPr>
          <p:nvPr/>
        </p:nvCxnSpPr>
        <p:spPr>
          <a:xfrm>
            <a:off x="7225553" y="3069728"/>
            <a:ext cx="1650251" cy="99362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50E297-F7C5-926C-D426-68EC82241D2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544465" y="1332706"/>
            <a:ext cx="5461887" cy="468982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DDBFE-D2D9-4273-CCF4-1819B5C0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56" y="1332706"/>
            <a:ext cx="445046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41EEC-9DC7-9A60-856D-27EB3716299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0282" y="5803806"/>
            <a:ext cx="10802471" cy="787517"/>
          </a:xfrm>
        </p:spPr>
        <p:txBody>
          <a:bodyPr/>
          <a:lstStyle/>
          <a:p>
            <a:pPr marL="283464" indent="-283464"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IN" sz="1600" spc="2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  <a:cs typeface="Biome" panose="020B0503030204020804" pitchFamily="34" charset="0"/>
              </a:rPr>
              <a:t>GitHub link: </a:t>
            </a:r>
            <a:r>
              <a:rPr lang="en-IN" sz="1600" spc="2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https://github.com/PradnyaTayade/NLP/blob/9e393559c14c0e4c1bed1da9f8686e35c53f4db4/NLP_TEXT_summarization.ipynb</a:t>
            </a:r>
            <a:endParaRPr lang="en-IN" sz="1600" spc="200" dirty="0">
              <a:solidFill>
                <a:srgbClr val="FF0000"/>
              </a:solidFill>
              <a:highlight>
                <a:srgbClr val="FFFF00"/>
              </a:highlight>
              <a:latin typeface="+mn-lt"/>
              <a:cs typeface="Biome" panose="020B05030302040208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result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025F0-DCA6-7773-C482-AF19EA2C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92" y="1119469"/>
            <a:ext cx="5764361" cy="44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8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6846" y="4307612"/>
            <a:ext cx="3325906" cy="68000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YouTube comment summarizer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797B93F-AB93-E6E4-7738-62681B52C56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3649663" y="1940151"/>
            <a:ext cx="4848225" cy="3439661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88A0261-825E-594E-8BFE-1B4AFD3D1F23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900112" y="2735262"/>
            <a:ext cx="2619375" cy="1743075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3C0734C-5965-3E91-3148-3D23F4789E00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8553450" y="2834735"/>
            <a:ext cx="2743200" cy="153619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8572532-B40A-D37E-81CF-35CB1AB29B57}"/>
              </a:ext>
            </a:extLst>
          </p:cNvPr>
          <p:cNvSpPr txBox="1">
            <a:spLocks/>
          </p:cNvSpPr>
          <p:nvPr/>
        </p:nvSpPr>
        <p:spPr>
          <a:xfrm>
            <a:off x="8553450" y="4059219"/>
            <a:ext cx="3209365" cy="680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         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Inshort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news app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78F94-3C71-7CE5-28E4-044942FE9136}"/>
              </a:ext>
            </a:extLst>
          </p:cNvPr>
          <p:cNvSpPr txBox="1"/>
          <p:nvPr/>
        </p:nvSpPr>
        <p:spPr>
          <a:xfrm>
            <a:off x="4497253" y="53798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1" dirty="0">
                <a:solidFill>
                  <a:schemeClr val="accent3">
                    <a:lumMod val="75000"/>
                  </a:schemeClr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Search marketing and SEO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61C692-EEB4-87FF-5286-FE078DB49D57}"/>
              </a:ext>
            </a:extLst>
          </p:cNvPr>
          <p:cNvSpPr txBox="1"/>
          <p:nvPr/>
        </p:nvSpPr>
        <p:spPr>
          <a:xfrm>
            <a:off x="658905" y="5966324"/>
            <a:ext cx="10874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above and many more are some instances where summarization can be put to use in the business</a:t>
            </a:r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  <a:br>
              <a:rPr lang="en-US" dirty="0"/>
            </a:b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93BB04C-42B3-2C53-9CCA-06D13F42267C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/>
          <a:srcRect l="34067" r="34067"/>
          <a:stretch>
            <a:fillRect/>
          </a:stretch>
        </p:blipFill>
        <p:spPr>
          <a:xfrm>
            <a:off x="8897938" y="2055813"/>
            <a:ext cx="2373312" cy="416877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160679-B04E-D804-80EC-FBF0F798AD5B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49351" y="2057398"/>
            <a:ext cx="7855378" cy="4168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Although text summarization is a tried-and-true problem, the current research focus is on new developments in the fields of biomedicine, product reviews, education, emails, and blogs. This is a result of the information overload in these areas, particularly on the Internet.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Research has been done on both abstractive and extractive techniques. The majority of summarization techniques rely on extractive techniques.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abstractive method is comparable to human summaries. Currently, abstractive summarization is difficult to replicate in domain-specific settings and requires expensive machinery for language generation.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84</TotalTime>
  <Words>350</Words>
  <Application>Microsoft Office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</vt:lpstr>
      <vt:lpstr>Arial Nova</vt:lpstr>
      <vt:lpstr>Biome</vt:lpstr>
      <vt:lpstr>Biome Light</vt:lpstr>
      <vt:lpstr>Calibri</vt:lpstr>
      <vt:lpstr>Segoe UI</vt:lpstr>
      <vt:lpstr>Office Theme</vt:lpstr>
      <vt:lpstr>TEXT</vt:lpstr>
      <vt:lpstr>Introduction</vt:lpstr>
      <vt:lpstr>Objective</vt:lpstr>
      <vt:lpstr>Types of text summarization approach</vt:lpstr>
      <vt:lpstr>Work flow of both the approach</vt:lpstr>
      <vt:lpstr>Code </vt:lpstr>
      <vt:lpstr>Code and result </vt:lpstr>
      <vt:lpstr>Applications</vt:lpstr>
      <vt:lpstr>Conclusion and future work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Pradnya Tayade</dc:creator>
  <cp:lastModifiedBy>Pradnya Tayade</cp:lastModifiedBy>
  <cp:revision>1</cp:revision>
  <dcterms:created xsi:type="dcterms:W3CDTF">2022-10-12T17:06:51Z</dcterms:created>
  <dcterms:modified xsi:type="dcterms:W3CDTF">2022-10-12T18:31:07Z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